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307" r:id="rId2"/>
    <p:sldId id="337" r:id="rId3"/>
    <p:sldId id="338" r:id="rId4"/>
    <p:sldId id="290" r:id="rId5"/>
    <p:sldId id="336" r:id="rId6"/>
    <p:sldId id="341" r:id="rId7"/>
    <p:sldId id="342" r:id="rId8"/>
    <p:sldId id="343" r:id="rId9"/>
    <p:sldId id="344" r:id="rId10"/>
    <p:sldId id="345" r:id="rId11"/>
    <p:sldId id="346" r:id="rId12"/>
    <p:sldId id="364" r:id="rId13"/>
    <p:sldId id="365" r:id="rId14"/>
    <p:sldId id="367" r:id="rId15"/>
    <p:sldId id="366" r:id="rId16"/>
    <p:sldId id="347" r:id="rId17"/>
    <p:sldId id="349" r:id="rId18"/>
    <p:sldId id="348" r:id="rId19"/>
    <p:sldId id="351" r:id="rId20"/>
    <p:sldId id="350" r:id="rId21"/>
    <p:sldId id="352" r:id="rId22"/>
    <p:sldId id="372" r:id="rId23"/>
    <p:sldId id="373" r:id="rId24"/>
    <p:sldId id="353" r:id="rId25"/>
    <p:sldId id="354" r:id="rId26"/>
    <p:sldId id="369" r:id="rId27"/>
    <p:sldId id="357" r:id="rId28"/>
    <p:sldId id="355" r:id="rId29"/>
    <p:sldId id="356" r:id="rId30"/>
    <p:sldId id="358" r:id="rId31"/>
    <p:sldId id="359" r:id="rId32"/>
    <p:sldId id="368" r:id="rId33"/>
    <p:sldId id="322" r:id="rId34"/>
    <p:sldId id="370" r:id="rId35"/>
    <p:sldId id="371" r:id="rId36"/>
    <p:sldId id="360" r:id="rId37"/>
    <p:sldId id="339" r:id="rId38"/>
    <p:sldId id="374" r:id="rId39"/>
    <p:sldId id="340" r:id="rId40"/>
    <p:sldId id="305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8757" autoAdjust="0"/>
  </p:normalViewPr>
  <p:slideViewPr>
    <p:cSldViewPr>
      <p:cViewPr varScale="1">
        <p:scale>
          <a:sx n="83" d="100"/>
          <a:sy n="83" d="100"/>
        </p:scale>
        <p:origin x="70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705600" y="4679414"/>
            <a:ext cx="2202297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SPAIN</a:t>
            </a:r>
            <a:r>
              <a:rPr lang="en-US" sz="1050" baseline="0" dirty="0" smtClean="0">
                <a:solidFill>
                  <a:schemeClr val="accent2"/>
                </a:solidFill>
              </a:rPr>
              <a:t> DOTNET COFERENCE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EXTENDIENDO XAMARIN.FORMS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114550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Servicios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cada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personalizados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por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páginas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y mucho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más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!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PUNTOS DE EXTENSIÓN DE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9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SERVICIOS </a:t>
            </a:r>
            <a:r>
              <a:rPr lang="en-US" dirty="0" smtClean="0">
                <a:solidFill>
                  <a:schemeClr val="accent2"/>
                </a:solidFill>
              </a:rPr>
              <a:t>PERSONALIZADOS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DependencyService</a:t>
            </a:r>
            <a:endParaRPr lang="en-US" dirty="0"/>
          </a:p>
        </p:txBody>
      </p:sp>
      <p:pic>
        <p:nvPicPr>
          <p:cNvPr id="5" name="Picture Placeholder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69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18602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servicios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específicos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por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plataforma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extensiones</a:t>
            </a:r>
            <a:r>
              <a:rPr lang="en-US" i="1" dirty="0" smtClean="0">
                <a:latin typeface="Exo" pitchFamily="50" charset="0"/>
              </a:rPr>
              <a:t> de </a:t>
            </a:r>
            <a:r>
              <a:rPr lang="en-US" i="1" dirty="0" err="1" smtClean="0">
                <a:latin typeface="Exo" pitchFamily="50" charset="0"/>
              </a:rPr>
              <a:t>marcado</a:t>
            </a:r>
            <a:r>
              <a:rPr lang="en-US" i="1" dirty="0" smtClean="0">
                <a:latin typeface="Exo" pitchFamily="50" charset="0"/>
              </a:rPr>
              <a:t> XAML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5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34285"/>
            <a:ext cx="2907973" cy="3994865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48129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2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Layouts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pic>
        <p:nvPicPr>
          <p:cNvPr id="6" name="Picture 6" descr="Untitled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81" y="1568616"/>
            <a:ext cx="8816438" cy="2006269"/>
          </a:xfrm>
          <a:prstGeom prst="rect">
            <a:avLst/>
          </a:prstGeom>
        </p:spPr>
      </p:pic>
      <p:sp>
        <p:nvSpPr>
          <p:cNvPr id="7" name="TextBox 20"/>
          <p:cNvSpPr txBox="1"/>
          <p:nvPr/>
        </p:nvSpPr>
        <p:spPr>
          <a:xfrm>
            <a:off x="335936" y="3451774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Stack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586271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Absolute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839885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Relative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4085304" y="3450787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Grid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5338917" y="3449800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ContentView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592530" y="3449800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ScrollView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7842867" y="3451774"/>
            <a:ext cx="90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Frame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64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Controles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sp>
        <p:nvSpPr>
          <p:cNvPr id="5" name="Rounded Rectangle 2"/>
          <p:cNvSpPr/>
          <p:nvPr/>
        </p:nvSpPr>
        <p:spPr>
          <a:xfrm>
            <a:off x="367071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ActivityIndicator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6" name="Rounded Rectangle 10"/>
          <p:cNvSpPr/>
          <p:nvPr/>
        </p:nvSpPr>
        <p:spPr>
          <a:xfrm>
            <a:off x="2080752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BoxView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3794433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5508114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DatePicker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ounded Rectangle 13"/>
          <p:cNvSpPr/>
          <p:nvPr/>
        </p:nvSpPr>
        <p:spPr>
          <a:xfrm>
            <a:off x="7221794" y="1047956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Editor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ounded Rectangle 14"/>
          <p:cNvSpPr/>
          <p:nvPr/>
        </p:nvSpPr>
        <p:spPr>
          <a:xfrm>
            <a:off x="367071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Entry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1" name="Rounded Rectangle 15"/>
          <p:cNvSpPr/>
          <p:nvPr/>
        </p:nvSpPr>
        <p:spPr>
          <a:xfrm>
            <a:off x="2080752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Image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2" name="Rounded Rectangle 16"/>
          <p:cNvSpPr/>
          <p:nvPr/>
        </p:nvSpPr>
        <p:spPr>
          <a:xfrm>
            <a:off x="3794433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Label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3" name="Rounded Rectangle 17"/>
          <p:cNvSpPr/>
          <p:nvPr/>
        </p:nvSpPr>
        <p:spPr>
          <a:xfrm>
            <a:off x="5508114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ListView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4" name="Rounded Rectangle 18"/>
          <p:cNvSpPr/>
          <p:nvPr/>
        </p:nvSpPr>
        <p:spPr>
          <a:xfrm>
            <a:off x="7221794" y="1743588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Map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5" name="Rounded Rectangle 19"/>
          <p:cNvSpPr/>
          <p:nvPr/>
        </p:nvSpPr>
        <p:spPr>
          <a:xfrm>
            <a:off x="367071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OpenGLView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6" name="Rounded Rectangle 20"/>
          <p:cNvSpPr/>
          <p:nvPr/>
        </p:nvSpPr>
        <p:spPr>
          <a:xfrm>
            <a:off x="2080752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Picker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7" name="Rounded Rectangle 21"/>
          <p:cNvSpPr/>
          <p:nvPr/>
        </p:nvSpPr>
        <p:spPr>
          <a:xfrm>
            <a:off x="3794433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ProgressBar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8" name="Rounded Rectangle 22"/>
          <p:cNvSpPr/>
          <p:nvPr/>
        </p:nvSpPr>
        <p:spPr>
          <a:xfrm>
            <a:off x="5508114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SearchBar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ounded Rectangle 23"/>
          <p:cNvSpPr/>
          <p:nvPr/>
        </p:nvSpPr>
        <p:spPr>
          <a:xfrm>
            <a:off x="7221794" y="2439220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Slider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ounded Rectangle 24"/>
          <p:cNvSpPr/>
          <p:nvPr/>
        </p:nvSpPr>
        <p:spPr>
          <a:xfrm>
            <a:off x="367071" y="3134852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elvetica Light"/>
                <a:cs typeface="Helvetica Light"/>
              </a:rPr>
              <a:t>Stepper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ounded Rectangle 25"/>
          <p:cNvSpPr/>
          <p:nvPr/>
        </p:nvSpPr>
        <p:spPr>
          <a:xfrm>
            <a:off x="2080752" y="3134852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TableView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ounded Rectangle 26"/>
          <p:cNvSpPr/>
          <p:nvPr/>
        </p:nvSpPr>
        <p:spPr>
          <a:xfrm>
            <a:off x="3794433" y="3134852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TimePicker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ounded Rectangle 27"/>
          <p:cNvSpPr/>
          <p:nvPr/>
        </p:nvSpPr>
        <p:spPr>
          <a:xfrm>
            <a:off x="5508114" y="3140587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WebView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4" name="Rounded Rectangle 28"/>
          <p:cNvSpPr/>
          <p:nvPr/>
        </p:nvSpPr>
        <p:spPr>
          <a:xfrm>
            <a:off x="7221794" y="3140587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EntryCell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5" name="Rounded Rectangle 29"/>
          <p:cNvSpPr/>
          <p:nvPr/>
        </p:nvSpPr>
        <p:spPr>
          <a:xfrm>
            <a:off x="367071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ImageCell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6" name="Rounded Rectangle 30"/>
          <p:cNvSpPr/>
          <p:nvPr/>
        </p:nvSpPr>
        <p:spPr>
          <a:xfrm>
            <a:off x="2080752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SwitchCell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7" name="Rounded Rectangle 31"/>
          <p:cNvSpPr/>
          <p:nvPr/>
        </p:nvSpPr>
        <p:spPr>
          <a:xfrm>
            <a:off x="3794433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ounded Rectangle 32"/>
          <p:cNvSpPr/>
          <p:nvPr/>
        </p:nvSpPr>
        <p:spPr>
          <a:xfrm>
            <a:off x="5508114" y="3830485"/>
            <a:ext cx="1525639" cy="499806"/>
          </a:xfrm>
          <a:prstGeom prst="round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ViewCell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7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EXTENDIENDO UN CONTROL EN UNA </a:t>
            </a:r>
            <a:r>
              <a:rPr lang="en-US" dirty="0" smtClean="0">
                <a:solidFill>
                  <a:schemeClr val="accent2"/>
                </a:solidFill>
              </a:rPr>
              <a:t>PLATAFORMA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Personalizando</a:t>
            </a:r>
            <a:r>
              <a:rPr lang="en-US" dirty="0" smtClean="0"/>
              <a:t> la forma en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renderizamos</a:t>
            </a:r>
            <a:r>
              <a:rPr lang="en-US" dirty="0" smtClean="0"/>
              <a:t> un control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3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NUEVOS </a:t>
            </a:r>
            <a:r>
              <a:rPr lang="en-US" dirty="0" smtClean="0">
                <a:solidFill>
                  <a:schemeClr val="accent2"/>
                </a:solidFill>
              </a:rPr>
              <a:t>CONTROLES &amp; RENDERERS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Pasos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6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¿CUÁNDO NECESITAMOS UN </a:t>
            </a:r>
            <a:r>
              <a:rPr lang="en-US" dirty="0" smtClean="0">
                <a:solidFill>
                  <a:schemeClr val="accent2"/>
                </a:solidFill>
              </a:rPr>
              <a:t>CUSTOM RENDERER?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Tenemos</a:t>
            </a:r>
            <a:r>
              <a:rPr lang="en-US" sz="1400" dirty="0" smtClean="0"/>
              <a:t> dos </a:t>
            </a:r>
            <a:r>
              <a:rPr lang="en-US" sz="1400" dirty="0" err="1" smtClean="0"/>
              <a:t>situaciones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típicas</a:t>
            </a:r>
            <a:endParaRPr lang="en-US" sz="1400" dirty="0"/>
          </a:p>
        </p:txBody>
      </p:sp>
      <p:sp>
        <p:nvSpPr>
          <p:cNvPr id="2" name="Rectángulo 1"/>
          <p:cNvSpPr/>
          <p:nvPr/>
        </p:nvSpPr>
        <p:spPr>
          <a:xfrm>
            <a:off x="1676400" y="1318114"/>
            <a:ext cx="2667000" cy="304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Rectángulo 8"/>
          <p:cNvSpPr/>
          <p:nvPr/>
        </p:nvSpPr>
        <p:spPr>
          <a:xfrm>
            <a:off x="4800600" y="1318114"/>
            <a:ext cx="2667000" cy="30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676400" y="1309950"/>
            <a:ext cx="2667000" cy="4916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4800600" y="1318114"/>
            <a:ext cx="2667000" cy="491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1" y="1411532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Controles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personales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90700" y="1981282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Calendar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Accordion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Chart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14900" y="1434193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Rendering </a:t>
            </a:r>
            <a:r>
              <a:rPr lang="en-US" sz="1400" dirty="0" err="1" smtClean="0">
                <a:solidFill>
                  <a:schemeClr val="bg1"/>
                </a:solidFill>
              </a:rPr>
              <a:t>personalizado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21120" y="1944961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Decoraciones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Bordes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Sombras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Elementos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específicos</a:t>
            </a:r>
            <a:r>
              <a:rPr lang="en-US" sz="1400" dirty="0" smtClean="0">
                <a:solidFill>
                  <a:schemeClr val="bg1"/>
                </a:solidFill>
              </a:rPr>
              <a:t> de la </a:t>
            </a:r>
            <a:r>
              <a:rPr lang="en-US" sz="1400" dirty="0" err="1" smtClean="0">
                <a:solidFill>
                  <a:schemeClr val="bg1"/>
                </a:solidFill>
              </a:rPr>
              <a:t>plataforma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build="p"/>
      <p:bldP spid="13" grpId="0" build="p"/>
      <p:bldP spid="14" grpId="0" build="p"/>
      <p:bldP spid="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59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0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19150"/>
            <a:ext cx="4000500" cy="4000500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PREGUNTAS </a:t>
            </a:r>
            <a:r>
              <a:rPr lang="en-US" dirty="0" smtClean="0">
                <a:solidFill>
                  <a:schemeClr val="accent2"/>
                </a:solidFill>
              </a:rPr>
              <a:t>FRECUENTES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Llamada rectangular 3"/>
          <p:cNvSpPr/>
          <p:nvPr/>
        </p:nvSpPr>
        <p:spPr>
          <a:xfrm>
            <a:off x="521026" y="104775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Llamada rectangular 8"/>
          <p:cNvSpPr/>
          <p:nvPr/>
        </p:nvSpPr>
        <p:spPr>
          <a:xfrm>
            <a:off x="521026" y="1840069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5" y="2632388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4" y="3424707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04775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184516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263493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3408608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5" grpId="0" build="p"/>
      <p:bldP spid="16" grpId="0" build="p"/>
      <p:bldP spid="17" grpId="0" build="p"/>
      <p:bldP spid="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27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08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6495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y </a:t>
            </a:r>
            <a:r>
              <a:rPr lang="en-US" i="1" dirty="0" err="1" smtClean="0">
                <a:latin typeface="Exo" pitchFamily="50" charset="0"/>
              </a:rPr>
              <a:t>extendiendo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controles</a:t>
            </a:r>
            <a:r>
              <a:rPr lang="en-US" i="1" dirty="0" smtClean="0">
                <a:latin typeface="Exo" pitchFamily="50" charset="0"/>
              </a:rPr>
              <a:t>!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8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/>
              <a:t>NUEVAS </a:t>
            </a:r>
            <a:r>
              <a:rPr lang="en-US" dirty="0" smtClean="0">
                <a:solidFill>
                  <a:schemeClr val="accent2"/>
                </a:solidFill>
              </a:rPr>
              <a:t>PÁGINAS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Páginas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También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personalizar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4" descr="Untitled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608329"/>
            <a:ext cx="6620387" cy="2116642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1371600" y="3601860"/>
            <a:ext cx="1261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Content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2830052" y="3601860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MasterDetail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137743" y="3631149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Navigation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5456903" y="3631149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Tabbed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6772786" y="3631149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Carousel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885" y="1948016"/>
            <a:ext cx="831403" cy="1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nuevas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páginas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44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RÁPIDAS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5950"/>
            <a:ext cx="3657600" cy="2743200"/>
          </a:xfrm>
          <a:prstGeom prst="rect">
            <a:avLst/>
          </a:prstGeom>
        </p:spPr>
      </p:pic>
      <p:sp>
        <p:nvSpPr>
          <p:cNvPr id="14" name="Rectangle 2"/>
          <p:cNvSpPr/>
          <p:nvPr/>
        </p:nvSpPr>
        <p:spPr>
          <a:xfrm>
            <a:off x="521027" y="1146664"/>
            <a:ext cx="52701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8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  <p:pic>
        <p:nvPicPr>
          <p:cNvPr id="5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</p:spPr>
      </p:pic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ENLACE AL </a:t>
            </a:r>
            <a:r>
              <a:rPr lang="en-US" dirty="0" smtClean="0">
                <a:solidFill>
                  <a:schemeClr val="accent2"/>
                </a:solidFill>
              </a:rPr>
              <a:t>MATERIAL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smtClean="0"/>
              <a:t>Slides y </a:t>
            </a:r>
            <a:r>
              <a:rPr lang="en-US" dirty="0" err="1" smtClean="0"/>
              <a:t>ejemplos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885950"/>
            <a:ext cx="8446254" cy="144780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accent2"/>
                </a:solidFill>
                <a:latin typeface="Aller" pitchFamily="2" charset="0"/>
              </a:rPr>
              <a:t>https://github.com/jsuarezruiz/Events/tree/master/DotNetSpain2015</a:t>
            </a:r>
            <a:endParaRPr lang="ru-RU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 </a:t>
            </a:r>
            <a:r>
              <a:rPr lang="en-US" dirty="0" err="1" smtClean="0"/>
              <a:t>Xamarin.Forms</a:t>
            </a:r>
            <a:r>
              <a:rPr lang="en-US" dirty="0" smtClean="0"/>
              <a:t>. </a:t>
            </a:r>
            <a:r>
              <a:rPr lang="en-US" dirty="0" err="1" smtClean="0"/>
              <a:t>Repasaremos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beneficios</a:t>
            </a:r>
            <a:r>
              <a:rPr lang="en-US" dirty="0" smtClean="0"/>
              <a:t> </a:t>
            </a:r>
            <a:r>
              <a:rPr lang="en-US" dirty="0" err="1" smtClean="0"/>
              <a:t>aporta</a:t>
            </a:r>
            <a:r>
              <a:rPr lang="en-US" dirty="0" smtClean="0"/>
              <a:t> y en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utilizer APIs </a:t>
            </a:r>
            <a:r>
              <a:rPr lang="en-US" dirty="0" err="1" smtClean="0"/>
              <a:t>específicas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r>
              <a:rPr lang="en-US" dirty="0" err="1" smtClean="0"/>
              <a:t>Utilizaremos</a:t>
            </a:r>
            <a:r>
              <a:rPr lang="en-US" dirty="0" smtClean="0"/>
              <a:t> el patron MVVM </a:t>
            </a:r>
            <a:r>
              <a:rPr lang="en-US" dirty="0" err="1" smtClean="0"/>
              <a:t>junto</a:t>
            </a:r>
            <a:r>
              <a:rPr lang="en-US" dirty="0" smtClean="0"/>
              <a:t> a DI y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específicas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, extender </a:t>
            </a:r>
            <a:r>
              <a:rPr lang="en-US" dirty="0" err="1" smtClean="0"/>
              <a:t>controles</a:t>
            </a:r>
            <a:r>
              <a:rPr lang="en-US" dirty="0" smtClean="0"/>
              <a:t> y 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</a:t>
            </a:r>
            <a:r>
              <a:rPr lang="en-US" dirty="0" err="1" smtClean="0"/>
              <a:t>nativos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Custom Renders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5257800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EXTENDIENDO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Servicios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personalizados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páginas</a:t>
            </a:r>
            <a:r>
              <a:rPr lang="en-US" dirty="0">
                <a:solidFill>
                  <a:schemeClr val="bg1"/>
                </a:solidFill>
              </a:rPr>
              <a:t> y mucho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Placeholder 8"/>
          <p:cNvSpPr txBox="1">
            <a:spLocks/>
          </p:cNvSpPr>
          <p:nvPr/>
        </p:nvSpPr>
        <p:spPr>
          <a:xfrm>
            <a:off x="521026" y="1237434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Extender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00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DESARROLLO CON </a:t>
            </a:r>
            <a:r>
              <a:rPr lang="en-US" dirty="0" smtClean="0">
                <a:solidFill>
                  <a:schemeClr val="accent2"/>
                </a:solidFill>
              </a:rPr>
              <a:t>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28750"/>
            <a:ext cx="3999463" cy="2664296"/>
          </a:xfrm>
          <a:prstGeom prst="rect">
            <a:avLst/>
          </a:prstGeom>
        </p:spPr>
      </p:pic>
      <p:sp>
        <p:nvSpPr>
          <p:cNvPr id="6" name="TextBox 26"/>
          <p:cNvSpPr txBox="1">
            <a:spLocks noChangeArrowheads="1"/>
          </p:cNvSpPr>
          <p:nvPr/>
        </p:nvSpPr>
        <p:spPr bwMode="auto">
          <a:xfrm>
            <a:off x="4953000" y="951427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 y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81150"/>
            <a:ext cx="3999463" cy="2664296"/>
          </a:xfrm>
          <a:prstGeom prst="rect">
            <a:avLst/>
          </a:prstGeom>
        </p:spPr>
      </p:pic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4721560" y="8631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304801" y="10190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9" name="Picture 10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1581150"/>
            <a:ext cx="3999463" cy="2664296"/>
          </a:xfrm>
          <a:prstGeom prst="rect">
            <a:avLst/>
          </a:prstGeom>
        </p:spPr>
      </p:pic>
      <p:sp>
        <p:nvSpPr>
          <p:cNvPr id="11" name="Rectangle 13"/>
          <p:cNvSpPr/>
          <p:nvPr/>
        </p:nvSpPr>
        <p:spPr>
          <a:xfrm>
            <a:off x="4739159" y="20383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XAMARIN.</a:t>
            </a:r>
            <a:r>
              <a:rPr lang="en-US" dirty="0" smtClean="0">
                <a:solidFill>
                  <a:schemeClr val="accent2"/>
                </a:solidFill>
              </a:rPr>
              <a:t>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994624"/>
            <a:ext cx="4147275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4475698" y="1435981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RAZONES PARA EXTENDER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09382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59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1355</Words>
  <Application>Microsoft Office PowerPoint</Application>
  <PresentationFormat>Presentación en pantalla (16:9)</PresentationFormat>
  <Paragraphs>313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Gulim</vt:lpstr>
      <vt:lpstr>ＭＳ Ｐゴシック</vt:lpstr>
      <vt:lpstr>Aller</vt:lpstr>
      <vt:lpstr>Arial</vt:lpstr>
      <vt:lpstr>Calibri</vt:lpstr>
      <vt:lpstr>Consolas</vt:lpstr>
      <vt:lpstr>Courier New</vt:lpstr>
      <vt:lpstr>Exo</vt:lpstr>
      <vt:lpstr>Helvetica</vt:lpstr>
      <vt:lpstr>Helvetica Light</vt:lpstr>
      <vt:lpstr>Light Version</vt:lpstr>
      <vt:lpstr>Presentación de PowerPoint</vt:lpstr>
      <vt:lpstr>Presentación de PowerPoint</vt:lpstr>
      <vt:lpstr>PREGUNTAS FRECUENTES</vt:lpstr>
      <vt:lpstr>¿QUÉ VAMOS A VER?</vt:lpstr>
      <vt:lpstr>Presentación de PowerPoint</vt:lpstr>
      <vt:lpstr>DESARROLLO CON XAMARIN</vt:lpstr>
      <vt:lpstr>XAMARIN y XAMARIN.FORMS</vt:lpstr>
      <vt:lpstr>XAMARIN.FORMS</vt:lpstr>
      <vt:lpstr>RAZONES PARA EXTENDER XAMARIN.FORMS</vt:lpstr>
      <vt:lpstr>PUNTOS DE EXTENSIÓN DE XAMARIN.FORMS</vt:lpstr>
      <vt:lpstr>SERVICIOS PERSONALIZADOS</vt:lpstr>
      <vt:lpstr>CREANDO SERVICIOS</vt:lpstr>
      <vt:lpstr>CREANDO SERVICIOS</vt:lpstr>
      <vt:lpstr>CREANDO SERVICIOS</vt:lpstr>
      <vt:lpstr>CREANDO SERVICIOS</vt:lpstr>
      <vt:lpstr>DEMO</vt:lpstr>
      <vt:lpstr>MARKUP EXTENSIONS</vt:lpstr>
      <vt:lpstr>MARKUP EXTENSIONS</vt:lpstr>
      <vt:lpstr>MARKUP EXTENSIONS</vt:lpstr>
      <vt:lpstr>DEMO</vt:lpstr>
      <vt:lpstr>CREANDO ABSTRACCIONES</vt:lpstr>
      <vt:lpstr>CREANDO ABSTRACCIONES</vt:lpstr>
      <vt:lpstr>CREANDO ABSTRACCIONES</vt:lpstr>
      <vt:lpstr>EXTENDIENDO UN CONTROL EN UNA PLATAFORMA</vt:lpstr>
      <vt:lpstr>CREANDO NUEVOS CONTROLES &amp; RENDERERS</vt:lpstr>
      <vt:lpstr>¿CUÁNDO NECESITAMOS UN CUSTOM RENDERER?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DEMO</vt:lpstr>
      <vt:lpstr>CREANDO NUEVAS PÁGINAS</vt:lpstr>
      <vt:lpstr>DEMO</vt:lpstr>
      <vt:lpstr>CONCLUSIONES RÁPIDAS</vt:lpstr>
      <vt:lpstr>¿PREGUNTAS y RESPUESTAS?</vt:lpstr>
      <vt:lpstr>ENLACE AL MATERIAL</vt:lpstr>
      <vt:lpstr>GRACIAS a TODOS</vt:lpstr>
      <vt:lpstr>EXTENDIENDO XAMARIN.FORMS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529</cp:revision>
  <dcterms:created xsi:type="dcterms:W3CDTF">2013-04-14T10:12:28Z</dcterms:created>
  <dcterms:modified xsi:type="dcterms:W3CDTF">2015-02-27T17:31:16Z</dcterms:modified>
</cp:coreProperties>
</file>